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Amatic SC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AmaticSC-bold.fntdata"/><Relationship Id="rId16" Type="http://schemas.openxmlformats.org/officeDocument/2006/relationships/font" Target="fonts/AmaticS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a97145d1c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a97145d1c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97145d1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a97145d1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a97145d1c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a97145d1c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a97145d1c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a97145d1c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California Cactus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a97145d1c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a97145d1c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a97145d1c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a97145d1c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a97145d1c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a97145d1c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a97145d1c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a97145d1c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a97145d1c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a97145d1c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Japanese flowers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5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Plants Around the World</a:t>
            </a:r>
            <a:endParaRPr b="1" sz="72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Gallery Walk </a:t>
            </a:r>
            <a:endParaRPr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Grade 1 Unit: Project 1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21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52424"/>
            <a:ext cx="9144000" cy="6048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6457625" y="4339525"/>
            <a:ext cx="2498700" cy="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Venus Fly Trap</a:t>
            </a:r>
            <a:endParaRPr/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225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287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9" y="0"/>
            <a:ext cx="9099351" cy="6069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50"/>
            <a:ext cx="9144003" cy="5120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916436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612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