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matic SC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bold.fntdata"/><Relationship Id="rId14" Type="http://schemas.openxmlformats.org/officeDocument/2006/relationships/font" Target="fonts/AmaticS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c3ed07b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c3ed07b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7c3ed07b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7c3ed07b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c3ed07b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c3ed07b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7c3ed07b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7c3ed07b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7c3ed07b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7c3ed07b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7c3ed07b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7c3ed07b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7c3ed07b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7c3ed07b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chemeClr val="accent5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O'Keeffe- Inspired </a:t>
            </a:r>
            <a:endParaRPr sz="6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Flower/ Plant Paintings</a:t>
            </a:r>
            <a:endParaRPr sz="6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020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Gallery Walk: First Grade Unit Project 3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280" y="0"/>
            <a:ext cx="638944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954" y="0"/>
            <a:ext cx="771079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393" y="0"/>
            <a:ext cx="689921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604" y="0"/>
            <a:ext cx="771079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664" y="0"/>
            <a:ext cx="3869372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550" y="0"/>
            <a:ext cx="86549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933" y="0"/>
            <a:ext cx="8613317" cy="516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